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11228388" cy="3365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60" userDrawn="1">
          <p15:clr>
            <a:srgbClr val="A4A3A4"/>
          </p15:clr>
        </p15:guide>
        <p15:guide id="2" pos="3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 snapToGrid="0" snapToObjects="1">
      <p:cViewPr varScale="1">
        <p:scale>
          <a:sx n="74" d="100"/>
          <a:sy n="74" d="100"/>
        </p:scale>
        <p:origin x="78" y="738"/>
      </p:cViewPr>
      <p:guideLst>
        <p:guide orient="horz" pos="1060"/>
        <p:guide pos="35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3549" y="550789"/>
            <a:ext cx="8421291" cy="1171693"/>
          </a:xfrm>
        </p:spPr>
        <p:txBody>
          <a:bodyPr anchor="b"/>
          <a:lstStyle>
            <a:lvl1pPr algn="ctr">
              <a:defRPr sz="29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549" y="1767667"/>
            <a:ext cx="8421291" cy="812550"/>
          </a:xfrm>
        </p:spPr>
        <p:txBody>
          <a:bodyPr/>
          <a:lstStyle>
            <a:lvl1pPr marL="0" indent="0" algn="ctr">
              <a:buNone/>
              <a:defRPr sz="1178"/>
            </a:lvl1pPr>
            <a:lvl2pPr marL="224348" indent="0" algn="ctr">
              <a:buNone/>
              <a:defRPr sz="981"/>
            </a:lvl2pPr>
            <a:lvl3pPr marL="448696" indent="0" algn="ctr">
              <a:buNone/>
              <a:defRPr sz="883"/>
            </a:lvl3pPr>
            <a:lvl4pPr marL="673044" indent="0" algn="ctr">
              <a:buNone/>
              <a:defRPr sz="785"/>
            </a:lvl4pPr>
            <a:lvl5pPr marL="897392" indent="0" algn="ctr">
              <a:buNone/>
              <a:defRPr sz="785"/>
            </a:lvl5pPr>
            <a:lvl6pPr marL="1121740" indent="0" algn="ctr">
              <a:buNone/>
              <a:defRPr sz="785"/>
            </a:lvl6pPr>
            <a:lvl7pPr marL="1346088" indent="0" algn="ctr">
              <a:buNone/>
              <a:defRPr sz="785"/>
            </a:lvl7pPr>
            <a:lvl8pPr marL="1570436" indent="0" algn="ctr">
              <a:buNone/>
              <a:defRPr sz="785"/>
            </a:lvl8pPr>
            <a:lvl9pPr marL="1794784" indent="0" algn="ctr">
              <a:buNone/>
              <a:defRPr sz="78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10C5F-8ACB-7B49-8E76-514D54F729D2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9CA5-9792-224B-B2E2-1466C7BEF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41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10C5F-8ACB-7B49-8E76-514D54F729D2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9CA5-9792-224B-B2E2-1466C7BEF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474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35315" y="179182"/>
            <a:ext cx="2421121" cy="285210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951" y="179182"/>
            <a:ext cx="7123009" cy="285210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10C5F-8ACB-7B49-8E76-514D54F729D2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9CA5-9792-224B-B2E2-1466C7BEF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278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10C5F-8ACB-7B49-8E76-514D54F729D2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9CA5-9792-224B-B2E2-1466C7BEF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193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6103" y="839038"/>
            <a:ext cx="9684485" cy="1399954"/>
          </a:xfrm>
        </p:spPr>
        <p:txBody>
          <a:bodyPr anchor="b"/>
          <a:lstStyle>
            <a:lvl1pPr>
              <a:defRPr sz="29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6103" y="2252237"/>
            <a:ext cx="9684485" cy="736203"/>
          </a:xfrm>
        </p:spPr>
        <p:txBody>
          <a:bodyPr/>
          <a:lstStyle>
            <a:lvl1pPr marL="0" indent="0">
              <a:buNone/>
              <a:defRPr sz="1178">
                <a:solidFill>
                  <a:schemeClr val="tx1">
                    <a:tint val="75000"/>
                  </a:schemeClr>
                </a:solidFill>
              </a:defRPr>
            </a:lvl1pPr>
            <a:lvl2pPr marL="224348" indent="0">
              <a:buNone/>
              <a:defRPr sz="981">
                <a:solidFill>
                  <a:schemeClr val="tx1">
                    <a:tint val="75000"/>
                  </a:schemeClr>
                </a:solidFill>
              </a:defRPr>
            </a:lvl2pPr>
            <a:lvl3pPr marL="448696" indent="0">
              <a:buNone/>
              <a:defRPr sz="883">
                <a:solidFill>
                  <a:schemeClr val="tx1">
                    <a:tint val="75000"/>
                  </a:schemeClr>
                </a:solidFill>
              </a:defRPr>
            </a:lvl3pPr>
            <a:lvl4pPr marL="673044" indent="0">
              <a:buNone/>
              <a:defRPr sz="785">
                <a:solidFill>
                  <a:schemeClr val="tx1">
                    <a:tint val="75000"/>
                  </a:schemeClr>
                </a:solidFill>
              </a:defRPr>
            </a:lvl4pPr>
            <a:lvl5pPr marL="897392" indent="0">
              <a:buNone/>
              <a:defRPr sz="785">
                <a:solidFill>
                  <a:schemeClr val="tx1">
                    <a:tint val="75000"/>
                  </a:schemeClr>
                </a:solidFill>
              </a:defRPr>
            </a:lvl5pPr>
            <a:lvl6pPr marL="1121740" indent="0">
              <a:buNone/>
              <a:defRPr sz="785">
                <a:solidFill>
                  <a:schemeClr val="tx1">
                    <a:tint val="75000"/>
                  </a:schemeClr>
                </a:solidFill>
              </a:defRPr>
            </a:lvl6pPr>
            <a:lvl7pPr marL="1346088" indent="0">
              <a:buNone/>
              <a:defRPr sz="785">
                <a:solidFill>
                  <a:schemeClr val="tx1">
                    <a:tint val="75000"/>
                  </a:schemeClr>
                </a:solidFill>
              </a:defRPr>
            </a:lvl7pPr>
            <a:lvl8pPr marL="1570436" indent="0">
              <a:buNone/>
              <a:defRPr sz="785">
                <a:solidFill>
                  <a:schemeClr val="tx1">
                    <a:tint val="75000"/>
                  </a:schemeClr>
                </a:solidFill>
              </a:defRPr>
            </a:lvl8pPr>
            <a:lvl9pPr marL="1794784" indent="0">
              <a:buNone/>
              <a:defRPr sz="78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10C5F-8ACB-7B49-8E76-514D54F729D2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9CA5-9792-224B-B2E2-1466C7BEF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087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1952" y="895908"/>
            <a:ext cx="4772065" cy="2135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84371" y="895908"/>
            <a:ext cx="4772065" cy="2135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10C5F-8ACB-7B49-8E76-514D54F729D2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9CA5-9792-224B-B2E2-1466C7BEF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140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3414" y="179182"/>
            <a:ext cx="9684485" cy="6505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3415" y="825015"/>
            <a:ext cx="4750134" cy="404327"/>
          </a:xfrm>
        </p:spPr>
        <p:txBody>
          <a:bodyPr anchor="b"/>
          <a:lstStyle>
            <a:lvl1pPr marL="0" indent="0">
              <a:buNone/>
              <a:defRPr sz="1178" b="1"/>
            </a:lvl1pPr>
            <a:lvl2pPr marL="224348" indent="0">
              <a:buNone/>
              <a:defRPr sz="981" b="1"/>
            </a:lvl2pPr>
            <a:lvl3pPr marL="448696" indent="0">
              <a:buNone/>
              <a:defRPr sz="883" b="1"/>
            </a:lvl3pPr>
            <a:lvl4pPr marL="673044" indent="0">
              <a:buNone/>
              <a:defRPr sz="785" b="1"/>
            </a:lvl4pPr>
            <a:lvl5pPr marL="897392" indent="0">
              <a:buNone/>
              <a:defRPr sz="785" b="1"/>
            </a:lvl5pPr>
            <a:lvl6pPr marL="1121740" indent="0">
              <a:buNone/>
              <a:defRPr sz="785" b="1"/>
            </a:lvl6pPr>
            <a:lvl7pPr marL="1346088" indent="0">
              <a:buNone/>
              <a:defRPr sz="785" b="1"/>
            </a:lvl7pPr>
            <a:lvl8pPr marL="1570436" indent="0">
              <a:buNone/>
              <a:defRPr sz="785" b="1"/>
            </a:lvl8pPr>
            <a:lvl9pPr marL="1794784" indent="0">
              <a:buNone/>
              <a:defRPr sz="78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3415" y="1229343"/>
            <a:ext cx="4750134" cy="18081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84372" y="825015"/>
            <a:ext cx="4773527" cy="404327"/>
          </a:xfrm>
        </p:spPr>
        <p:txBody>
          <a:bodyPr anchor="b"/>
          <a:lstStyle>
            <a:lvl1pPr marL="0" indent="0">
              <a:buNone/>
              <a:defRPr sz="1178" b="1"/>
            </a:lvl1pPr>
            <a:lvl2pPr marL="224348" indent="0">
              <a:buNone/>
              <a:defRPr sz="981" b="1"/>
            </a:lvl2pPr>
            <a:lvl3pPr marL="448696" indent="0">
              <a:buNone/>
              <a:defRPr sz="883" b="1"/>
            </a:lvl3pPr>
            <a:lvl4pPr marL="673044" indent="0">
              <a:buNone/>
              <a:defRPr sz="785" b="1"/>
            </a:lvl4pPr>
            <a:lvl5pPr marL="897392" indent="0">
              <a:buNone/>
              <a:defRPr sz="785" b="1"/>
            </a:lvl5pPr>
            <a:lvl6pPr marL="1121740" indent="0">
              <a:buNone/>
              <a:defRPr sz="785" b="1"/>
            </a:lvl6pPr>
            <a:lvl7pPr marL="1346088" indent="0">
              <a:buNone/>
              <a:defRPr sz="785" b="1"/>
            </a:lvl7pPr>
            <a:lvl8pPr marL="1570436" indent="0">
              <a:buNone/>
              <a:defRPr sz="785" b="1"/>
            </a:lvl8pPr>
            <a:lvl9pPr marL="1794784" indent="0">
              <a:buNone/>
              <a:defRPr sz="78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84372" y="1229343"/>
            <a:ext cx="4773527" cy="18081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10C5F-8ACB-7B49-8E76-514D54F729D2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9CA5-9792-224B-B2E2-1466C7BEF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360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10C5F-8ACB-7B49-8E76-514D54F729D2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9CA5-9792-224B-B2E2-1466C7BEF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798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10C5F-8ACB-7B49-8E76-514D54F729D2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9CA5-9792-224B-B2E2-1466C7BEF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59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3415" y="224367"/>
            <a:ext cx="3621447" cy="785283"/>
          </a:xfrm>
        </p:spPr>
        <p:txBody>
          <a:bodyPr anchor="b"/>
          <a:lstStyle>
            <a:lvl1pPr>
              <a:defRPr sz="157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3528" y="484570"/>
            <a:ext cx="5684371" cy="2391686"/>
          </a:xfrm>
        </p:spPr>
        <p:txBody>
          <a:bodyPr/>
          <a:lstStyle>
            <a:lvl1pPr>
              <a:defRPr sz="1570"/>
            </a:lvl1pPr>
            <a:lvl2pPr>
              <a:defRPr sz="1374"/>
            </a:lvl2pPr>
            <a:lvl3pPr>
              <a:defRPr sz="1178"/>
            </a:lvl3pPr>
            <a:lvl4pPr>
              <a:defRPr sz="981"/>
            </a:lvl4pPr>
            <a:lvl5pPr>
              <a:defRPr sz="981"/>
            </a:lvl5pPr>
            <a:lvl6pPr>
              <a:defRPr sz="981"/>
            </a:lvl6pPr>
            <a:lvl7pPr>
              <a:defRPr sz="981"/>
            </a:lvl7pPr>
            <a:lvl8pPr>
              <a:defRPr sz="981"/>
            </a:lvl8pPr>
            <a:lvl9pPr>
              <a:defRPr sz="9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3415" y="1009650"/>
            <a:ext cx="3621447" cy="1870502"/>
          </a:xfrm>
        </p:spPr>
        <p:txBody>
          <a:bodyPr/>
          <a:lstStyle>
            <a:lvl1pPr marL="0" indent="0">
              <a:buNone/>
              <a:defRPr sz="785"/>
            </a:lvl1pPr>
            <a:lvl2pPr marL="224348" indent="0">
              <a:buNone/>
              <a:defRPr sz="687"/>
            </a:lvl2pPr>
            <a:lvl3pPr marL="448696" indent="0">
              <a:buNone/>
              <a:defRPr sz="589"/>
            </a:lvl3pPr>
            <a:lvl4pPr marL="673044" indent="0">
              <a:buNone/>
              <a:defRPr sz="491"/>
            </a:lvl4pPr>
            <a:lvl5pPr marL="897392" indent="0">
              <a:buNone/>
              <a:defRPr sz="491"/>
            </a:lvl5pPr>
            <a:lvl6pPr marL="1121740" indent="0">
              <a:buNone/>
              <a:defRPr sz="491"/>
            </a:lvl6pPr>
            <a:lvl7pPr marL="1346088" indent="0">
              <a:buNone/>
              <a:defRPr sz="491"/>
            </a:lvl7pPr>
            <a:lvl8pPr marL="1570436" indent="0">
              <a:buNone/>
              <a:defRPr sz="491"/>
            </a:lvl8pPr>
            <a:lvl9pPr marL="1794784" indent="0">
              <a:buNone/>
              <a:defRPr sz="4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10C5F-8ACB-7B49-8E76-514D54F729D2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9CA5-9792-224B-B2E2-1466C7BEF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089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3415" y="224367"/>
            <a:ext cx="3621447" cy="785283"/>
          </a:xfrm>
        </p:spPr>
        <p:txBody>
          <a:bodyPr anchor="b"/>
          <a:lstStyle>
            <a:lvl1pPr>
              <a:defRPr sz="157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73528" y="484570"/>
            <a:ext cx="5684371" cy="2391686"/>
          </a:xfrm>
        </p:spPr>
        <p:txBody>
          <a:bodyPr anchor="t"/>
          <a:lstStyle>
            <a:lvl1pPr marL="0" indent="0">
              <a:buNone/>
              <a:defRPr sz="1570"/>
            </a:lvl1pPr>
            <a:lvl2pPr marL="224348" indent="0">
              <a:buNone/>
              <a:defRPr sz="1374"/>
            </a:lvl2pPr>
            <a:lvl3pPr marL="448696" indent="0">
              <a:buNone/>
              <a:defRPr sz="1178"/>
            </a:lvl3pPr>
            <a:lvl4pPr marL="673044" indent="0">
              <a:buNone/>
              <a:defRPr sz="981"/>
            </a:lvl4pPr>
            <a:lvl5pPr marL="897392" indent="0">
              <a:buNone/>
              <a:defRPr sz="981"/>
            </a:lvl5pPr>
            <a:lvl6pPr marL="1121740" indent="0">
              <a:buNone/>
              <a:defRPr sz="981"/>
            </a:lvl6pPr>
            <a:lvl7pPr marL="1346088" indent="0">
              <a:buNone/>
              <a:defRPr sz="981"/>
            </a:lvl7pPr>
            <a:lvl8pPr marL="1570436" indent="0">
              <a:buNone/>
              <a:defRPr sz="981"/>
            </a:lvl8pPr>
            <a:lvl9pPr marL="1794784" indent="0">
              <a:buNone/>
              <a:defRPr sz="98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3415" y="1009650"/>
            <a:ext cx="3621447" cy="1870502"/>
          </a:xfrm>
        </p:spPr>
        <p:txBody>
          <a:bodyPr/>
          <a:lstStyle>
            <a:lvl1pPr marL="0" indent="0">
              <a:buNone/>
              <a:defRPr sz="785"/>
            </a:lvl1pPr>
            <a:lvl2pPr marL="224348" indent="0">
              <a:buNone/>
              <a:defRPr sz="687"/>
            </a:lvl2pPr>
            <a:lvl3pPr marL="448696" indent="0">
              <a:buNone/>
              <a:defRPr sz="589"/>
            </a:lvl3pPr>
            <a:lvl4pPr marL="673044" indent="0">
              <a:buNone/>
              <a:defRPr sz="491"/>
            </a:lvl4pPr>
            <a:lvl5pPr marL="897392" indent="0">
              <a:buNone/>
              <a:defRPr sz="491"/>
            </a:lvl5pPr>
            <a:lvl6pPr marL="1121740" indent="0">
              <a:buNone/>
              <a:defRPr sz="491"/>
            </a:lvl6pPr>
            <a:lvl7pPr marL="1346088" indent="0">
              <a:buNone/>
              <a:defRPr sz="491"/>
            </a:lvl7pPr>
            <a:lvl8pPr marL="1570436" indent="0">
              <a:buNone/>
              <a:defRPr sz="491"/>
            </a:lvl8pPr>
            <a:lvl9pPr marL="1794784" indent="0">
              <a:buNone/>
              <a:defRPr sz="4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10C5F-8ACB-7B49-8E76-514D54F729D2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9CA5-9792-224B-B2E2-1466C7BEF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168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1952" y="179182"/>
            <a:ext cx="9684485" cy="6505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1952" y="895908"/>
            <a:ext cx="9684485" cy="2135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1952" y="3119320"/>
            <a:ext cx="2526387" cy="1791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10C5F-8ACB-7B49-8E76-514D54F729D2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19404" y="3119320"/>
            <a:ext cx="3789581" cy="1791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30049" y="3119320"/>
            <a:ext cx="2526387" cy="1791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49CA5-9792-224B-B2E2-1466C7BEF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45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48696" rtl="0" eaLnBrk="1" latinLnBrk="0" hangingPunct="1">
        <a:lnSpc>
          <a:spcPct val="90000"/>
        </a:lnSpc>
        <a:spcBef>
          <a:spcPct val="0"/>
        </a:spcBef>
        <a:buNone/>
        <a:defRPr sz="21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2174" indent="-112174" algn="l" defTabSz="448696" rtl="0" eaLnBrk="1" latinLnBrk="0" hangingPunct="1">
        <a:lnSpc>
          <a:spcPct val="90000"/>
        </a:lnSpc>
        <a:spcBef>
          <a:spcPts val="491"/>
        </a:spcBef>
        <a:buFont typeface="Arial" panose="020B0604020202020204" pitchFamily="34" charset="0"/>
        <a:buChar char="•"/>
        <a:defRPr sz="1374" kern="1200">
          <a:solidFill>
            <a:schemeClr val="tx1"/>
          </a:solidFill>
          <a:latin typeface="+mn-lt"/>
          <a:ea typeface="+mn-ea"/>
          <a:cs typeface="+mn-cs"/>
        </a:defRPr>
      </a:lvl1pPr>
      <a:lvl2pPr marL="336522" indent="-112174" algn="l" defTabSz="448696" rtl="0" eaLnBrk="1" latinLnBrk="0" hangingPunct="1">
        <a:lnSpc>
          <a:spcPct val="90000"/>
        </a:lnSpc>
        <a:spcBef>
          <a:spcPts val="245"/>
        </a:spcBef>
        <a:buFont typeface="Arial" panose="020B0604020202020204" pitchFamily="34" charset="0"/>
        <a:buChar char="•"/>
        <a:defRPr sz="1178" kern="1200">
          <a:solidFill>
            <a:schemeClr val="tx1"/>
          </a:solidFill>
          <a:latin typeface="+mn-lt"/>
          <a:ea typeface="+mn-ea"/>
          <a:cs typeface="+mn-cs"/>
        </a:defRPr>
      </a:lvl2pPr>
      <a:lvl3pPr marL="560870" indent="-112174" algn="l" defTabSz="448696" rtl="0" eaLnBrk="1" latinLnBrk="0" hangingPunct="1">
        <a:lnSpc>
          <a:spcPct val="90000"/>
        </a:lnSpc>
        <a:spcBef>
          <a:spcPts val="245"/>
        </a:spcBef>
        <a:buFont typeface="Arial" panose="020B0604020202020204" pitchFamily="34" charset="0"/>
        <a:buChar char="•"/>
        <a:defRPr sz="981" kern="1200">
          <a:solidFill>
            <a:schemeClr val="tx1"/>
          </a:solidFill>
          <a:latin typeface="+mn-lt"/>
          <a:ea typeface="+mn-ea"/>
          <a:cs typeface="+mn-cs"/>
        </a:defRPr>
      </a:lvl3pPr>
      <a:lvl4pPr marL="785218" indent="-112174" algn="l" defTabSz="448696" rtl="0" eaLnBrk="1" latinLnBrk="0" hangingPunct="1">
        <a:lnSpc>
          <a:spcPct val="90000"/>
        </a:lnSpc>
        <a:spcBef>
          <a:spcPts val="245"/>
        </a:spcBef>
        <a:buFont typeface="Arial" panose="020B0604020202020204" pitchFamily="34" charset="0"/>
        <a:buChar char="•"/>
        <a:defRPr sz="883" kern="1200">
          <a:solidFill>
            <a:schemeClr val="tx1"/>
          </a:solidFill>
          <a:latin typeface="+mn-lt"/>
          <a:ea typeface="+mn-ea"/>
          <a:cs typeface="+mn-cs"/>
        </a:defRPr>
      </a:lvl4pPr>
      <a:lvl5pPr marL="1009566" indent="-112174" algn="l" defTabSz="448696" rtl="0" eaLnBrk="1" latinLnBrk="0" hangingPunct="1">
        <a:lnSpc>
          <a:spcPct val="90000"/>
        </a:lnSpc>
        <a:spcBef>
          <a:spcPts val="245"/>
        </a:spcBef>
        <a:buFont typeface="Arial" panose="020B0604020202020204" pitchFamily="34" charset="0"/>
        <a:buChar char="•"/>
        <a:defRPr sz="883" kern="1200">
          <a:solidFill>
            <a:schemeClr val="tx1"/>
          </a:solidFill>
          <a:latin typeface="+mn-lt"/>
          <a:ea typeface="+mn-ea"/>
          <a:cs typeface="+mn-cs"/>
        </a:defRPr>
      </a:lvl5pPr>
      <a:lvl6pPr marL="1233914" indent="-112174" algn="l" defTabSz="448696" rtl="0" eaLnBrk="1" latinLnBrk="0" hangingPunct="1">
        <a:lnSpc>
          <a:spcPct val="90000"/>
        </a:lnSpc>
        <a:spcBef>
          <a:spcPts val="245"/>
        </a:spcBef>
        <a:buFont typeface="Arial" panose="020B0604020202020204" pitchFamily="34" charset="0"/>
        <a:buChar char="•"/>
        <a:defRPr sz="883" kern="1200">
          <a:solidFill>
            <a:schemeClr val="tx1"/>
          </a:solidFill>
          <a:latin typeface="+mn-lt"/>
          <a:ea typeface="+mn-ea"/>
          <a:cs typeface="+mn-cs"/>
        </a:defRPr>
      </a:lvl6pPr>
      <a:lvl7pPr marL="1458262" indent="-112174" algn="l" defTabSz="448696" rtl="0" eaLnBrk="1" latinLnBrk="0" hangingPunct="1">
        <a:lnSpc>
          <a:spcPct val="90000"/>
        </a:lnSpc>
        <a:spcBef>
          <a:spcPts val="245"/>
        </a:spcBef>
        <a:buFont typeface="Arial" panose="020B0604020202020204" pitchFamily="34" charset="0"/>
        <a:buChar char="•"/>
        <a:defRPr sz="883" kern="1200">
          <a:solidFill>
            <a:schemeClr val="tx1"/>
          </a:solidFill>
          <a:latin typeface="+mn-lt"/>
          <a:ea typeface="+mn-ea"/>
          <a:cs typeface="+mn-cs"/>
        </a:defRPr>
      </a:lvl7pPr>
      <a:lvl8pPr marL="1682610" indent="-112174" algn="l" defTabSz="448696" rtl="0" eaLnBrk="1" latinLnBrk="0" hangingPunct="1">
        <a:lnSpc>
          <a:spcPct val="90000"/>
        </a:lnSpc>
        <a:spcBef>
          <a:spcPts val="245"/>
        </a:spcBef>
        <a:buFont typeface="Arial" panose="020B0604020202020204" pitchFamily="34" charset="0"/>
        <a:buChar char="•"/>
        <a:defRPr sz="883" kern="1200">
          <a:solidFill>
            <a:schemeClr val="tx1"/>
          </a:solidFill>
          <a:latin typeface="+mn-lt"/>
          <a:ea typeface="+mn-ea"/>
          <a:cs typeface="+mn-cs"/>
        </a:defRPr>
      </a:lvl8pPr>
      <a:lvl9pPr marL="1906958" indent="-112174" algn="l" defTabSz="448696" rtl="0" eaLnBrk="1" latinLnBrk="0" hangingPunct="1">
        <a:lnSpc>
          <a:spcPct val="90000"/>
        </a:lnSpc>
        <a:spcBef>
          <a:spcPts val="245"/>
        </a:spcBef>
        <a:buFont typeface="Arial" panose="020B0604020202020204" pitchFamily="34" charset="0"/>
        <a:buChar char="•"/>
        <a:defRPr sz="8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48696" rtl="0" eaLnBrk="1" latinLnBrk="0" hangingPunct="1">
        <a:defRPr sz="883" kern="1200">
          <a:solidFill>
            <a:schemeClr val="tx1"/>
          </a:solidFill>
          <a:latin typeface="+mn-lt"/>
          <a:ea typeface="+mn-ea"/>
          <a:cs typeface="+mn-cs"/>
        </a:defRPr>
      </a:lvl1pPr>
      <a:lvl2pPr marL="224348" algn="l" defTabSz="448696" rtl="0" eaLnBrk="1" latinLnBrk="0" hangingPunct="1">
        <a:defRPr sz="883" kern="1200">
          <a:solidFill>
            <a:schemeClr val="tx1"/>
          </a:solidFill>
          <a:latin typeface="+mn-lt"/>
          <a:ea typeface="+mn-ea"/>
          <a:cs typeface="+mn-cs"/>
        </a:defRPr>
      </a:lvl2pPr>
      <a:lvl3pPr marL="448696" algn="l" defTabSz="448696" rtl="0" eaLnBrk="1" latinLnBrk="0" hangingPunct="1">
        <a:defRPr sz="883" kern="1200">
          <a:solidFill>
            <a:schemeClr val="tx1"/>
          </a:solidFill>
          <a:latin typeface="+mn-lt"/>
          <a:ea typeface="+mn-ea"/>
          <a:cs typeface="+mn-cs"/>
        </a:defRPr>
      </a:lvl3pPr>
      <a:lvl4pPr marL="673044" algn="l" defTabSz="448696" rtl="0" eaLnBrk="1" latinLnBrk="0" hangingPunct="1">
        <a:defRPr sz="883" kern="1200">
          <a:solidFill>
            <a:schemeClr val="tx1"/>
          </a:solidFill>
          <a:latin typeface="+mn-lt"/>
          <a:ea typeface="+mn-ea"/>
          <a:cs typeface="+mn-cs"/>
        </a:defRPr>
      </a:lvl4pPr>
      <a:lvl5pPr marL="897392" algn="l" defTabSz="448696" rtl="0" eaLnBrk="1" latinLnBrk="0" hangingPunct="1">
        <a:defRPr sz="883" kern="1200">
          <a:solidFill>
            <a:schemeClr val="tx1"/>
          </a:solidFill>
          <a:latin typeface="+mn-lt"/>
          <a:ea typeface="+mn-ea"/>
          <a:cs typeface="+mn-cs"/>
        </a:defRPr>
      </a:lvl5pPr>
      <a:lvl6pPr marL="1121740" algn="l" defTabSz="448696" rtl="0" eaLnBrk="1" latinLnBrk="0" hangingPunct="1">
        <a:defRPr sz="883" kern="1200">
          <a:solidFill>
            <a:schemeClr val="tx1"/>
          </a:solidFill>
          <a:latin typeface="+mn-lt"/>
          <a:ea typeface="+mn-ea"/>
          <a:cs typeface="+mn-cs"/>
        </a:defRPr>
      </a:lvl6pPr>
      <a:lvl7pPr marL="1346088" algn="l" defTabSz="448696" rtl="0" eaLnBrk="1" latinLnBrk="0" hangingPunct="1">
        <a:defRPr sz="883" kern="1200">
          <a:solidFill>
            <a:schemeClr val="tx1"/>
          </a:solidFill>
          <a:latin typeface="+mn-lt"/>
          <a:ea typeface="+mn-ea"/>
          <a:cs typeface="+mn-cs"/>
        </a:defRPr>
      </a:lvl7pPr>
      <a:lvl8pPr marL="1570436" algn="l" defTabSz="448696" rtl="0" eaLnBrk="1" latinLnBrk="0" hangingPunct="1">
        <a:defRPr sz="883" kern="1200">
          <a:solidFill>
            <a:schemeClr val="tx1"/>
          </a:solidFill>
          <a:latin typeface="+mn-lt"/>
          <a:ea typeface="+mn-ea"/>
          <a:cs typeface="+mn-cs"/>
        </a:defRPr>
      </a:lvl8pPr>
      <a:lvl9pPr marL="1794784" algn="l" defTabSz="448696" rtl="0" eaLnBrk="1" latinLnBrk="0" hangingPunct="1">
        <a:defRPr sz="8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1C3F3D6-FFBC-F047-A419-475C2EC71827}"/>
              </a:ext>
            </a:extLst>
          </p:cNvPr>
          <p:cNvSpPr/>
          <p:nvPr/>
        </p:nvSpPr>
        <p:spPr>
          <a:xfrm>
            <a:off x="0" y="0"/>
            <a:ext cx="11228388" cy="33655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5D48A2-0143-0D41-A124-7D614FDEA2AA}"/>
              </a:ext>
            </a:extLst>
          </p:cNvPr>
          <p:cNvSpPr/>
          <p:nvPr/>
        </p:nvSpPr>
        <p:spPr>
          <a:xfrm>
            <a:off x="386862" y="263769"/>
            <a:ext cx="10427676" cy="28575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49F3F8-553F-1F47-BD96-078795F07B85}"/>
              </a:ext>
            </a:extLst>
          </p:cNvPr>
          <p:cNvSpPr txBox="1"/>
          <p:nvPr/>
        </p:nvSpPr>
        <p:spPr>
          <a:xfrm>
            <a:off x="597877" y="360490"/>
            <a:ext cx="1002323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HEADLINE</a:t>
            </a:r>
          </a:p>
          <a:p>
            <a:pPr algn="ctr"/>
            <a:r>
              <a:rPr lang="en-US" sz="3000" dirty="0"/>
              <a:t>DATE • TIME</a:t>
            </a:r>
          </a:p>
          <a:p>
            <a:pPr algn="ctr"/>
            <a:r>
              <a:rPr lang="en-US" sz="3000" dirty="0"/>
              <a:t>LOCATION</a:t>
            </a:r>
          </a:p>
          <a:p>
            <a:pPr algn="ctr"/>
            <a:r>
              <a:rPr lang="en-US" sz="3000" dirty="0"/>
              <a:t>BRIEF DESCRIPTION</a:t>
            </a:r>
          </a:p>
          <a:p>
            <a:pPr algn="ctr"/>
            <a:r>
              <a:rPr lang="en-US" sz="3000" dirty="0"/>
              <a:t>FOR MORE INFORMATION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EA84EE-C982-7047-B5C5-2E0155D4C385}"/>
              </a:ext>
            </a:extLst>
          </p:cNvPr>
          <p:cNvSpPr txBox="1"/>
          <p:nvPr/>
        </p:nvSpPr>
        <p:spPr>
          <a:xfrm>
            <a:off x="386862" y="35171"/>
            <a:ext cx="104276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FF0000"/>
                </a:solidFill>
              </a:rPr>
              <a:t>ALL TEXT AND CONTENTS SHOULD STAY  WITHIN THE BLUE AREA / BACKGROUNDS WITHIN YELLOW AREA  (BLUE &amp; YELLOW BOXES ON THIS TEMPLATE WILL NOT SHOW, FOR POSITIONING ONLY)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EA84EE-C982-7047-B5C5-2E0155D4C385}"/>
              </a:ext>
            </a:extLst>
          </p:cNvPr>
          <p:cNvSpPr txBox="1"/>
          <p:nvPr/>
        </p:nvSpPr>
        <p:spPr>
          <a:xfrm>
            <a:off x="386862" y="3121269"/>
            <a:ext cx="104276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Email to Marketing with a Marketing request </a:t>
            </a:r>
            <a:r>
              <a:rPr lang="en-US" sz="1000">
                <a:solidFill>
                  <a:srgbClr val="FF0000"/>
                </a:solidFill>
              </a:rPr>
              <a:t>form: usarmy.schofield.id-pacific.mbx.dfmwr-marketing@mail.mil  </a:t>
            </a:r>
            <a:endParaRPr lang="en-US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275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</TotalTime>
  <Words>51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Knox, Eric I Mr NAF IMCOM</cp:lastModifiedBy>
  <cp:revision>9</cp:revision>
  <cp:lastPrinted>2019-04-30T18:00:43Z</cp:lastPrinted>
  <dcterms:created xsi:type="dcterms:W3CDTF">2019-04-25T21:39:33Z</dcterms:created>
  <dcterms:modified xsi:type="dcterms:W3CDTF">2020-11-30T19:12:28Z</dcterms:modified>
</cp:coreProperties>
</file>